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105317-B6EC-91E3-58DB-0AD08351D1CB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C7D9D4E-A0CA-CA5E-DA1E-66D2F0B716A7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DCBD353-2A0B-81BA-7B06-BA92B8EE46A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6414B32-0D93-44B4-B0C6-8BE33DD372FB}" type="datetime1">
              <a:rPr lang="es-ES"/>
              <a:pPr lvl="0"/>
              <a:t>25/01/2023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95D8F21-4F07-2FF0-CC76-EB4D838BB7E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6C57FCC-4D08-0A24-F813-8AC4832EA12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6216B3E-C76C-4252-B430-1605B0787E2A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72203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2259E2-AF74-DD06-FCE8-909E92A00DE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CE70D52-C940-2468-85BA-2B13913FAE8F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7CAF6FF-F921-383C-CBF0-7362C459C82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384903A-FF81-4225-B97D-9A1288F6D192}" type="datetime1">
              <a:rPr lang="es-ES"/>
              <a:pPr lvl="0"/>
              <a:t>25/01/2023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FC9D153-6A1F-4818-9D85-DEEB0BAAE6E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D2DE95F-F752-8E1E-0A7B-661A2F7F8F8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59CF123-1639-46F6-B73F-1464FEAC8F9F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4627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E25127D-D051-9A27-2633-2D13D8058EC0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2B01CD0-F0D9-FDCB-3B76-46BC5DE1158A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F878F45-D332-C636-C5F3-AA7C34CCCD4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562CE56-B32F-4ED9-8C56-4680787E0B54}" type="datetime1">
              <a:rPr lang="es-ES"/>
              <a:pPr lvl="0"/>
              <a:t>25/01/2023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5F7ADF4-2C22-F11E-2BFA-FD098A34FC5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990690A-1B3D-8BE4-2C5D-71958994544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77B2A2A-334C-4949-BFC6-08F538007906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5414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875C14-0D1C-8E47-7675-3CC3BEC2B2C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ACA2F04-8ABF-E7A7-98B1-402962AD6068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654DED0-53B5-51D3-0EDF-E5EEA4799B9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EBA7C92-0283-45D0-9850-B73FEFE43738}" type="datetime1">
              <a:rPr lang="es-ES"/>
              <a:pPr lvl="0"/>
              <a:t>25/01/2023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C16877D-129F-ACA6-33DE-1579136EB39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905BCCC-D936-4AC7-E0A9-352DA268745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C7477B4-5E6E-4AEC-876A-FE0F2E22D945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590319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E1B66B-B92E-AAE4-EB19-44C6E237BE1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1A29836-3C56-16DC-0E38-D3004B015D2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0FCCAA1-E6A0-EB18-01AD-96945DF516C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54B88DF-D9E4-47DF-AEEA-2756C2325633}" type="datetime1">
              <a:rPr lang="es-ES"/>
              <a:pPr lvl="0"/>
              <a:t>25/01/2023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62ED41E-7183-15C9-7250-CA8B3C91560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94BC538-D5B0-288E-AC32-0B66673491B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66AEB25-5DF9-4C1F-A18C-D03AAB15A0F3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2750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4E8160-FC55-9F8F-A473-F8A8F8F504B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8DC7443-7B04-25C7-5827-5A3F42939E5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113B749-9824-B576-8153-1E7CD9C4FBA1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B86AE8C-39D9-0118-3F48-A936C064C7E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BE4EF59-BD47-4895-8023-C0D1AEAC4918}" type="datetime1">
              <a:rPr lang="es-ES"/>
              <a:pPr lvl="0"/>
              <a:t>25/01/2023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CD4CDD6-67E9-E6F5-889B-B17B6EB1974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886A001-7C52-309E-C6F7-CC03795D535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3800525-056C-445B-9E92-501325F06732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4579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F42F22-4473-4D4D-DD8D-238430F8B67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FD6C407-8C61-F5B7-A2E4-9D7129FCBBB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48B41AD-6CC7-3DF5-CE87-A76ECBD34196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BE569E1-5AD2-D35D-294D-997DD64B5A00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2B3D4B5-E36F-1290-C44E-87D8B7E9E62F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869F8B3-638D-D461-A29A-F3765A2A5E1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43BC696-005A-4646-B976-EA13CA9B2C79}" type="datetime1">
              <a:rPr lang="es-ES"/>
              <a:pPr lvl="0"/>
              <a:t>25/01/2023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C0FC277-640A-5229-AE05-06A6DC500FC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2093626-D283-2BBF-DAF3-5B26E624950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42C2C57-3FB8-40A6-A98D-DDDA8023A519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14648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CA3B51-1EAE-A6A7-209C-1A81BE6F0E1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97BAF8B-C853-C872-7BF3-E9120A268DC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80C936C-0B3C-43E4-97B3-53C1A20460A2}" type="datetime1">
              <a:rPr lang="es-ES"/>
              <a:pPr lvl="0"/>
              <a:t>25/01/2023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4DDED0B-6D36-0BA0-4B35-81744D780D0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020EC5A-70E6-3E44-9DC4-D5CE753360F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2C9FE8-DB32-4BF4-B26B-138884CE6F06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6118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4D56E4B-3FF1-8888-5F1C-4A2951232C0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C0B8F4B-BE30-4447-A606-F1977EF7782A}" type="datetime1">
              <a:rPr lang="es-ES"/>
              <a:pPr lvl="0"/>
              <a:t>25/01/2023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117A1A7-FC45-57C5-D5FD-C882DECFC93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A283BB9-B934-BA5E-C967-5FE49EBF9B2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27CEEDF-6BFA-4568-BDA4-B04DA82C104E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946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CB0213-52CC-2AFC-E3F8-681BFFA086D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C8EA7B5-E252-CDEF-F30F-62D409820B2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B3C82D9-8D26-6F40-4641-C0A53E7D32DE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85DB285-9945-6B81-A6A4-8B9D75BEB40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58A8F05-791F-475D-86B4-EE524796F242}" type="datetime1">
              <a:rPr lang="es-ES"/>
              <a:pPr lvl="0"/>
              <a:t>25/01/2023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B05C9C2-098C-2C59-C280-5223E7A368E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7EDC74D-5B81-AC1F-6D7C-D1C401A17A9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4BA0EAF-7163-43FA-9FF6-976854B51E22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4651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6CF13D-8F58-0A01-699A-CBC5BB24EDC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2493EAF-B6A1-C0B4-396B-FAC3A8F7DCC8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A9BEF9E-4A56-73C1-4B14-10D22BED5792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6A0BEFB-80A1-53EF-89F1-72D29D3710F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80D520F-7D7C-4931-9C72-EE8FF9F56270}" type="datetime1">
              <a:rPr lang="es-ES"/>
              <a:pPr lvl="0"/>
              <a:t>25/01/2023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0831F48-CEE2-4263-1AA5-D69DF107C98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76A765A-FE65-853E-4465-1986B1CF9B2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F534EA5-570F-4A52-BF5E-7EA1686D88F3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67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BD7448B-61DA-90DC-6746-8EFA1339708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B4F78F7-6080-9137-6E19-286B6152D31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AB9E848-D00B-D9F4-6D47-1D495056A52E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E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49FBFAB6-F356-4204-82B2-34AFE53CE068}" type="datetime1">
              <a:rPr lang="es-ES"/>
              <a:pPr lvl="0"/>
              <a:t>25/01/2023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EFEB85-1649-8369-3DB2-DD93EC5A9668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E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A47CF4-9906-82FE-F320-C4D023D90B10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E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B75ACB3B-9650-4CF2-80FD-747C62ADB0C0}" type="slidenum"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s-ES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es-ES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s-ES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s-ES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s-E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s-E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2958EDF2-5CED-5888-5105-AFFA5DB9288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927649" y="1338471"/>
            <a:ext cx="10426144" cy="5208102"/>
          </a:xfrm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1FFC5766-82D8-3273-5957-355C8CF1A67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927649" y="1338471"/>
            <a:ext cx="10426144" cy="5208102"/>
          </a:xfrm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60343B9F804F547BAD5EF51964473CA" ma:contentTypeVersion="17" ma:contentTypeDescription="Crear nuevo documento." ma:contentTypeScope="" ma:versionID="07a0aea79ae7b0edeeae14499f24071e">
  <xsd:schema xmlns:xsd="http://www.w3.org/2001/XMLSchema" xmlns:xs="http://www.w3.org/2001/XMLSchema" xmlns:p="http://schemas.microsoft.com/office/2006/metadata/properties" xmlns:ns2="892d7a50-a4f8-4a6b-980a-6dd38ef4ce6d" xmlns:ns3="187bb5d4-b38e-4a3b-9ae6-14237c7f5a53" targetNamespace="http://schemas.microsoft.com/office/2006/metadata/properties" ma:root="true" ma:fieldsID="4903971d239c9aa5b198d7e7d3fcb668" ns2:_="" ns3:_="">
    <xsd:import namespace="892d7a50-a4f8-4a6b-980a-6dd38ef4ce6d"/>
    <xsd:import namespace="187bb5d4-b38e-4a3b-9ae6-14237c7f5a5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tama_x00f1_o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2d7a50-a4f8-4a6b-980a-6dd38ef4ce6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do con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les de uso compartido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e9d280f5-85fe-48f2-9940-9ab80ddafbf4}" ma:internalName="TaxCatchAll" ma:showField="CatchAllData" ma:web="892d7a50-a4f8-4a6b-980a-6dd38ef4ce6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7bb5d4-b38e-4a3b-9ae6-14237c7f5a5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tama_x00f1_o" ma:index="13" nillable="true" ma:displayName="tamaño" ma:internalName="tama_x00f1_o">
      <xsd:simpleType>
        <xsd:restriction base="dms:Text">
          <xsd:maxLength value="255"/>
        </xsd:restriction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Etiquetas de imagen" ma:readOnly="false" ma:fieldId="{5cf76f15-5ced-4ddc-b409-7134ff3c332f}" ma:taxonomyMulti="true" ma:sspId="3aa147bb-3f8f-4fd8-8cd3-fd727ffedae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ma_x00f1_o xmlns="187bb5d4-b38e-4a3b-9ae6-14237c7f5a53" xsi:nil="true"/>
    <TaxCatchAll xmlns="892d7a50-a4f8-4a6b-980a-6dd38ef4ce6d" xsi:nil="true"/>
    <lcf76f155ced4ddcb4097134ff3c332f xmlns="187bb5d4-b38e-4a3b-9ae6-14237c7f5a5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50E6B03-611D-4CB1-82B4-299D8946918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92d7a50-a4f8-4a6b-980a-6dd38ef4ce6d"/>
    <ds:schemaRef ds:uri="187bb5d4-b38e-4a3b-9ae6-14237c7f5a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8229A36-C018-4590-8316-74D91729A06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D83CAFD-7E32-44F9-9DC8-90F161315E8F}">
  <ds:schemaRefs>
    <ds:schemaRef ds:uri="http://schemas.microsoft.com/office/2006/documentManagement/types"/>
    <ds:schemaRef ds:uri="http://purl.org/dc/elements/1.1/"/>
    <ds:schemaRef ds:uri="187bb5d4-b38e-4a3b-9ae6-14237c7f5a53"/>
    <ds:schemaRef ds:uri="http://purl.org/dc/dcmitype/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892d7a50-a4f8-4a6b-980a-6dd38ef4ce6d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Panorámica</PresentationFormat>
  <Paragraphs>0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xavi@kolour.es</dc:creator>
  <cp:lastModifiedBy>Alberto Diaz Jimenez</cp:lastModifiedBy>
  <cp:revision>2</cp:revision>
  <dcterms:created xsi:type="dcterms:W3CDTF">2022-05-09T16:53:07Z</dcterms:created>
  <dcterms:modified xsi:type="dcterms:W3CDTF">2023-01-25T14:45:37Z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0x010100860343B9F804F547BAD5EF51964473CA</vt:lpwstr>
  </property>
  <property fmtid="{D5CDD505-2E9C-101B-9397-08002B2CF9AE}" pid="3" name="MediaServiceImageTags">
    <vt:lpwstr/>
  </property>
</Properties>
</file>